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4D4574-0F22-F5CA-564E-C5C24B53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C4EC97-582B-838A-A762-B260B93A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B7355-78FA-427C-B2D7-05BA2CF7D419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2422A87-3667-84B7-F226-489C21C4A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8F7AC44-7D29-101A-4FC0-D8B90513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7C232-6D02-46B0-87F1-96FE4E3873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810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50BDEA1-C3ED-2BA7-8F53-132F34E92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7E3E7B-82F7-699F-11AF-C54113520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97836-0B34-DD80-FF32-B3A261F21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B7355-78FA-427C-B2D7-05BA2CF7D419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B70A1C-A98C-2204-C6FA-B54DB49A2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34D11-11A0-1640-C271-C47A079E5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7C232-6D02-46B0-87F1-96FE4E3873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50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58F0086-C9FB-EA63-A0FB-102FCF56A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907397-BAEB-E056-640D-00287AA9A2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6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C172E0C-6692-5050-9427-02D37D1A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0DEC901-81D9-702D-A919-CCA4DF23F2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99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49567D0-BCA5-1F23-B4E7-2BFF8CA5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BA4F02D-8853-2506-02A1-9E790196D0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7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81CD019-3B7F-F61E-78D2-A032A872D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3A60140-26AF-6D24-C8DC-406D86A60A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29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666AA8F-B581-B07B-478D-09E86D523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一键添加：管理应用系统</a:t>
            </a:r>
            <a:endParaRPr lang="zh-CN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BA8D294-D3CD-6AED-D309-81CBC0FB3A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04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3320A58-28B7-9379-4287-58AE08D9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一键将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表格转换成管理系统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133B90-910D-8259-B3FD-6D1561F0CD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72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CDE0A51-072D-4C9F-2458-3BEB497D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实时统计数据，多样图表展示</a:t>
            </a:r>
            <a:endParaRPr lang="en-US" altLang="zh-CN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F929EA3-DBF4-B7B7-B9E4-EAF064D745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91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402CD39-F211-7705-39B2-D5BA280B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数据无极追溯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F4D3B6D-BFB7-E416-9D3D-190260697E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5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64E21BC-F7FC-EEB6-7FB6-079173D45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一样操作，基层员工快速上手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910F0E-0D13-DFE5-D383-EE2ADC3BFD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1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24A44F3-59CB-F1EC-FEC3-9C2AF6DD6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扫码设备支持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4129CEF-D958-3AC0-3E81-DDE52E8F4C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2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45F27D2-D556-8DE2-7CB0-19044F664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批量生成条形码、二维码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2E7E018-579B-6CDE-0671-650EB2E8F5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3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84CC4AD-7B35-7E7A-4F26-14E438B3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自定义打印模板，支持电子印章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0A794E-CACB-F1CE-CA1E-A97DF28D8A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6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5A5B76E-7A78-972F-7BCC-8774B1F8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员工权限管控  可限制数据查看范围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F1B4B6-A575-6DF3-468B-0B05428E7E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2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DEC45B8-9232-56C9-33E9-96BDD01D6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操作历史记录，一键恢复误删数据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E00454-5B58-2D4F-1CBC-F797289DEC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95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1CCEA2B-35B6-3042-6BF4-43ACEBBF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审批系统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BC37DE-93B0-A917-645F-81D3E3716B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4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B71A619-F611-E10D-ECFD-18D6711D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各管理系统之间相互关联，数据相互调用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11E089-5B9D-588B-4F10-FAA07472ED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02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ABCCF7A-8CC3-CC06-DFC7-6567E8D6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支持多账套、集团化管理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77C342-13C2-8734-9BA0-FA711FABC7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38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4E2414D-DCBA-F1A9-D409-DFF2B7CC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让企业管理不受限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A150A92-8A2D-E75A-20FB-0D91C3DD08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13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1CD65BF-4E11-2C5D-76B4-54B76E38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快速调整，以贴合企业的管理要求</a:t>
            </a:r>
            <a:endParaRPr lang="zh-CN" altLang="en-US" sz="32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A4359B-26B9-6267-230B-6E95C6E933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3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909096A-BA14-2E45-93C7-8395BBE6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可选：企业内网版、云在线版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C0FC63E-B08C-3A48-258B-31FB581ED7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82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921BA56-49E9-EF89-5360-AC0409543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多人同时操作，数据集中管理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718BD4F-3420-5059-1583-EFD244C0EE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18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1BCE37F-23C8-3369-9680-18EBAFC0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简洁引导设计 ，基层员工快速上手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980E16-6825-C98C-2448-5B5F2C7DCF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9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E39B3DC-4CD5-6A2C-559A-516144CB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更多功能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单据附件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F4C9D0-061A-2514-7E85-F325B1B405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10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10B1652-FD86-827F-FEA1-5FD7D7AF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更多功能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数据筛选</a:t>
            </a:r>
            <a:endParaRPr lang="zh-CN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BD4389-96B5-F469-2865-258E79B423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25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F166719-3148-5033-5E2E-88F1355F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更多功能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灵活编辑数据</a:t>
            </a:r>
            <a:endParaRPr lang="zh-CN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53AB3B-7ED5-1D16-C1AE-82DAF8205D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84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971FE01-5A32-72EE-7C9E-BFE2EB932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更多功能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文件共享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C40CE6D-E6FF-2BBD-48F0-660D4DDD60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39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8454D9F-95BB-EA86-A8FA-FED426F7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更多细节功能等你发现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0824DD7-0D41-40BB-6D34-62180FC3D7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2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EC34846-C13E-70B1-C04A-6D7577447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更多功能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终端适配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2E30768-8047-7008-6037-44A49668CD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47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7D6538C-8163-2899-7B98-6698A1BA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年创新，</a:t>
            </a:r>
            <a:r>
              <a:rPr lang="en-US" altLang="zh-CN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年陪伴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9FB290-03F8-BE58-2769-8D900EB9B2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5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428DD9B-6111-4111-1D65-9B8BDEBD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D62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面向全国服务</a:t>
            </a:r>
            <a:endParaRPr lang="zh-CN" altLang="en-US" b="1" dirty="0">
              <a:solidFill>
                <a:srgbClr val="D625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B87A48-8208-3EF5-9720-BDD28CE790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84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4EBEA3E-42F3-E825-0BE2-13ABCC7D0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9B737BA-0E0B-F5FC-58C1-B0C9BA2E36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3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宽屏</PresentationFormat>
  <Paragraphs>26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7" baseType="lpstr">
      <vt:lpstr>等线</vt:lpstr>
      <vt:lpstr>等线 Light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一键添加：管理应用系统</vt:lpstr>
      <vt:lpstr>一键将Excel表格转换成管理系统</vt:lpstr>
      <vt:lpstr>实时统计数据，多样图表展示</vt:lpstr>
      <vt:lpstr>数据无极追溯</vt:lpstr>
      <vt:lpstr>像Excel一样操作，基层员工快速上手</vt:lpstr>
      <vt:lpstr>扫码设备支持</vt:lpstr>
      <vt:lpstr>批量生成条形码、二维码</vt:lpstr>
      <vt:lpstr>自定义打印模板，支持电子印章</vt:lpstr>
      <vt:lpstr>员工权限管控  可限制数据查看范围</vt:lpstr>
      <vt:lpstr>操作历史记录，一键恢复误删数据</vt:lpstr>
      <vt:lpstr>审批系统</vt:lpstr>
      <vt:lpstr>各管理系统之间相互关联，数据相互调用</vt:lpstr>
      <vt:lpstr>支持多账套、集团化管理</vt:lpstr>
      <vt:lpstr>让企业管理不受限</vt:lpstr>
      <vt:lpstr>快速调整，以贴合企业的管理要求</vt:lpstr>
      <vt:lpstr>可选：企业内网版、云在线版</vt:lpstr>
      <vt:lpstr>多人同时操作，数据集中管理</vt:lpstr>
      <vt:lpstr>简洁引导设计 ，基层员工快速上手</vt:lpstr>
      <vt:lpstr>更多功能-单据附件</vt:lpstr>
      <vt:lpstr>更多功能-数据筛选</vt:lpstr>
      <vt:lpstr>更多功能-灵活编辑数据</vt:lpstr>
      <vt:lpstr>更多功能-文件共享</vt:lpstr>
      <vt:lpstr>更多细节功能等你发现</vt:lpstr>
      <vt:lpstr>更多功能-终端适配</vt:lpstr>
      <vt:lpstr>10年创新，10年陪伴</vt:lpstr>
      <vt:lpstr>面向全国服务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fun</dc:creator>
  <cp:lastModifiedBy>fun</cp:lastModifiedBy>
  <cp:revision>2</cp:revision>
  <dcterms:created xsi:type="dcterms:W3CDTF">2023-02-13T08:07:21Z</dcterms:created>
  <dcterms:modified xsi:type="dcterms:W3CDTF">2023-02-13T08:07:40Z</dcterms:modified>
</cp:coreProperties>
</file>